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sldIdLst>
    <p:sldId id="256" r:id="rId4"/>
  </p:sldIdLst>
  <p:sldSz cx="3959225" cy="233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9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 snapToGrid="0">
      <p:cViewPr varScale="1">
        <p:scale>
          <a:sx n="315" d="100"/>
          <a:sy n="315" d="100"/>
        </p:scale>
        <p:origin x="117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Wyllie" userId="b7482f76-787a-4382-a5fc-37b63c57b54e" providerId="ADAL" clId="{C613F4A8-9E2D-43FC-A983-1303F79C8AB3}"/>
    <pc:docChg chg="custSel addSld modSld sldOrd">
      <pc:chgData name="Caitlin Wyllie" userId="b7482f76-787a-4382-a5fc-37b63c57b54e" providerId="ADAL" clId="{C613F4A8-9E2D-43FC-A983-1303F79C8AB3}" dt="2023-05-15T02:06:25.345" v="173" actId="120"/>
      <pc:docMkLst>
        <pc:docMk/>
      </pc:docMkLst>
      <pc:sldChg chg="delSp modSp mod">
        <pc:chgData name="Caitlin Wyllie" userId="b7482f76-787a-4382-a5fc-37b63c57b54e" providerId="ADAL" clId="{C613F4A8-9E2D-43FC-A983-1303F79C8AB3}" dt="2023-05-15T02:05:23.098" v="2"/>
        <pc:sldMkLst>
          <pc:docMk/>
          <pc:sldMk cId="3384494574" sldId="256"/>
        </pc:sldMkLst>
        <pc:spChg chg="del mod">
          <ac:chgData name="Caitlin Wyllie" userId="b7482f76-787a-4382-a5fc-37b63c57b54e" providerId="ADAL" clId="{C613F4A8-9E2D-43FC-A983-1303F79C8AB3}" dt="2023-05-15T02:05:23.098" v="2"/>
          <ac:spMkLst>
            <pc:docMk/>
            <pc:sldMk cId="3384494574" sldId="256"/>
            <ac:spMk id="8" creationId="{FE532B37-ADB7-5E4F-CAB2-12B56015015C}"/>
          </ac:spMkLst>
        </pc:spChg>
      </pc:sldChg>
      <pc:sldChg chg="modSp new mod ord">
        <pc:chgData name="Caitlin Wyllie" userId="b7482f76-787a-4382-a5fc-37b63c57b54e" providerId="ADAL" clId="{C613F4A8-9E2D-43FC-A983-1303F79C8AB3}" dt="2023-05-15T02:06:25.345" v="173" actId="120"/>
        <pc:sldMkLst>
          <pc:docMk/>
          <pc:sldMk cId="3169570931" sldId="257"/>
        </pc:sldMkLst>
        <pc:spChg chg="mod">
          <ac:chgData name="Caitlin Wyllie" userId="b7482f76-787a-4382-a5fc-37b63c57b54e" providerId="ADAL" clId="{C613F4A8-9E2D-43FC-A983-1303F79C8AB3}" dt="2023-05-15T02:05:44.303" v="59" actId="20577"/>
          <ac:spMkLst>
            <pc:docMk/>
            <pc:sldMk cId="3169570931" sldId="257"/>
            <ac:spMk id="2" creationId="{41FB9608-E2B1-B3A0-2C0D-ACE9BE81748B}"/>
          </ac:spMkLst>
        </pc:spChg>
        <pc:spChg chg="mod">
          <ac:chgData name="Caitlin Wyllie" userId="b7482f76-787a-4382-a5fc-37b63c57b54e" providerId="ADAL" clId="{C613F4A8-9E2D-43FC-A983-1303F79C8AB3}" dt="2023-05-15T02:06:25.345" v="173" actId="120"/>
          <ac:spMkLst>
            <pc:docMk/>
            <pc:sldMk cId="3169570931" sldId="257"/>
            <ac:spMk id="3" creationId="{31F02864-120B-054D-3DD4-37616C3B5F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903" y="382954"/>
            <a:ext cx="2969419" cy="814658"/>
          </a:xfrm>
        </p:spPr>
        <p:txBody>
          <a:bodyPr anchor="b"/>
          <a:lstStyle>
            <a:lvl1pPr algn="ctr">
              <a:defRPr sz="19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903" y="1229029"/>
            <a:ext cx="2969419" cy="564952"/>
          </a:xfrm>
        </p:spPr>
        <p:txBody>
          <a:bodyPr/>
          <a:lstStyle>
            <a:lvl1pPr marL="0" indent="0" algn="ctr">
              <a:buNone/>
              <a:defRPr sz="779"/>
            </a:lvl1pPr>
            <a:lvl2pPr marL="148453" indent="0" algn="ctr">
              <a:buNone/>
              <a:defRPr sz="649"/>
            </a:lvl2pPr>
            <a:lvl3pPr marL="296906" indent="0" algn="ctr">
              <a:buNone/>
              <a:defRPr sz="584"/>
            </a:lvl3pPr>
            <a:lvl4pPr marL="445359" indent="0" algn="ctr">
              <a:buNone/>
              <a:defRPr sz="520"/>
            </a:lvl4pPr>
            <a:lvl5pPr marL="593811" indent="0" algn="ctr">
              <a:buNone/>
              <a:defRPr sz="520"/>
            </a:lvl5pPr>
            <a:lvl6pPr marL="742264" indent="0" algn="ctr">
              <a:buNone/>
              <a:defRPr sz="520"/>
            </a:lvl6pPr>
            <a:lvl7pPr marL="890717" indent="0" algn="ctr">
              <a:buNone/>
              <a:defRPr sz="520"/>
            </a:lvl7pPr>
            <a:lvl8pPr marL="1039170" indent="0" algn="ctr">
              <a:buNone/>
              <a:defRPr sz="520"/>
            </a:lvl8pPr>
            <a:lvl9pPr marL="1187623" indent="0" algn="ctr">
              <a:buNone/>
              <a:defRPr sz="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2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320" y="124582"/>
            <a:ext cx="853708" cy="19830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197" y="124582"/>
            <a:ext cx="2511633" cy="19830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4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7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34" y="583369"/>
            <a:ext cx="3414832" cy="973364"/>
          </a:xfrm>
        </p:spPr>
        <p:txBody>
          <a:bodyPr anchor="b"/>
          <a:lstStyle>
            <a:lvl1pPr>
              <a:defRPr sz="19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34" y="1565942"/>
            <a:ext cx="3414832" cy="511869"/>
          </a:xfrm>
        </p:spPr>
        <p:txBody>
          <a:bodyPr/>
          <a:lstStyle>
            <a:lvl1pPr marL="0" indent="0">
              <a:buNone/>
              <a:defRPr sz="779">
                <a:solidFill>
                  <a:schemeClr val="tx1">
                    <a:tint val="75000"/>
                  </a:schemeClr>
                </a:solidFill>
              </a:defRPr>
            </a:lvl1pPr>
            <a:lvl2pPr marL="148453" indent="0">
              <a:buNone/>
              <a:defRPr sz="649">
                <a:solidFill>
                  <a:schemeClr val="tx1">
                    <a:tint val="75000"/>
                  </a:schemeClr>
                </a:solidFill>
              </a:defRPr>
            </a:lvl2pPr>
            <a:lvl3pPr marL="296906" indent="0">
              <a:buNone/>
              <a:defRPr sz="584">
                <a:solidFill>
                  <a:schemeClr val="tx1">
                    <a:tint val="75000"/>
                  </a:schemeClr>
                </a:solidFill>
              </a:defRPr>
            </a:lvl3pPr>
            <a:lvl4pPr marL="445359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4pPr>
            <a:lvl5pPr marL="593811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5pPr>
            <a:lvl6pPr marL="742264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6pPr>
            <a:lvl7pPr marL="890717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7pPr>
            <a:lvl8pPr marL="1039170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8pPr>
            <a:lvl9pPr marL="1187623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01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197" y="622910"/>
            <a:ext cx="1682671" cy="1484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357" y="622910"/>
            <a:ext cx="1682671" cy="1484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0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124582"/>
            <a:ext cx="3414832" cy="452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12" y="573619"/>
            <a:ext cx="1674938" cy="281122"/>
          </a:xfrm>
        </p:spPr>
        <p:txBody>
          <a:bodyPr anchor="b"/>
          <a:lstStyle>
            <a:lvl1pPr marL="0" indent="0">
              <a:buNone/>
              <a:defRPr sz="779" b="1"/>
            </a:lvl1pPr>
            <a:lvl2pPr marL="148453" indent="0">
              <a:buNone/>
              <a:defRPr sz="649" b="1"/>
            </a:lvl2pPr>
            <a:lvl3pPr marL="296906" indent="0">
              <a:buNone/>
              <a:defRPr sz="584" b="1"/>
            </a:lvl3pPr>
            <a:lvl4pPr marL="445359" indent="0">
              <a:buNone/>
              <a:defRPr sz="520" b="1"/>
            </a:lvl4pPr>
            <a:lvl5pPr marL="593811" indent="0">
              <a:buNone/>
              <a:defRPr sz="520" b="1"/>
            </a:lvl5pPr>
            <a:lvl6pPr marL="742264" indent="0">
              <a:buNone/>
              <a:defRPr sz="520" b="1"/>
            </a:lvl6pPr>
            <a:lvl7pPr marL="890717" indent="0">
              <a:buNone/>
              <a:defRPr sz="520" b="1"/>
            </a:lvl7pPr>
            <a:lvl8pPr marL="1039170" indent="0">
              <a:buNone/>
              <a:defRPr sz="520" b="1"/>
            </a:lvl8pPr>
            <a:lvl9pPr marL="1187623" indent="0">
              <a:buNone/>
              <a:defRPr sz="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12" y="854741"/>
            <a:ext cx="1674938" cy="12571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358" y="573619"/>
            <a:ext cx="1683186" cy="281122"/>
          </a:xfrm>
        </p:spPr>
        <p:txBody>
          <a:bodyPr anchor="b"/>
          <a:lstStyle>
            <a:lvl1pPr marL="0" indent="0">
              <a:buNone/>
              <a:defRPr sz="779" b="1"/>
            </a:lvl1pPr>
            <a:lvl2pPr marL="148453" indent="0">
              <a:buNone/>
              <a:defRPr sz="649" b="1"/>
            </a:lvl2pPr>
            <a:lvl3pPr marL="296906" indent="0">
              <a:buNone/>
              <a:defRPr sz="584" b="1"/>
            </a:lvl3pPr>
            <a:lvl4pPr marL="445359" indent="0">
              <a:buNone/>
              <a:defRPr sz="520" b="1"/>
            </a:lvl4pPr>
            <a:lvl5pPr marL="593811" indent="0">
              <a:buNone/>
              <a:defRPr sz="520" b="1"/>
            </a:lvl5pPr>
            <a:lvl6pPr marL="742264" indent="0">
              <a:buNone/>
              <a:defRPr sz="520" b="1"/>
            </a:lvl6pPr>
            <a:lvl7pPr marL="890717" indent="0">
              <a:buNone/>
              <a:defRPr sz="520" b="1"/>
            </a:lvl7pPr>
            <a:lvl8pPr marL="1039170" indent="0">
              <a:buNone/>
              <a:defRPr sz="520" b="1"/>
            </a:lvl8pPr>
            <a:lvl9pPr marL="1187623" indent="0">
              <a:buNone/>
              <a:defRPr sz="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358" y="854741"/>
            <a:ext cx="1683186" cy="12571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8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1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white card with white text&#10;&#10;Description automatically generated with low confidence">
            <a:extLst>
              <a:ext uri="{FF2B5EF4-FFF2-40B4-BE49-F238E27FC236}">
                <a16:creationId xmlns:a16="http://schemas.microsoft.com/office/drawing/2014/main" id="{387A9A19-CE46-BA62-BA5E-4B1C6434D9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"/>
            <a:ext cx="3959225" cy="233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03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3" y="155998"/>
            <a:ext cx="1276953" cy="545994"/>
          </a:xfrm>
        </p:spPr>
        <p:txBody>
          <a:bodyPr anchor="b"/>
          <a:lstStyle>
            <a:lvl1pPr>
              <a:defRPr sz="1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186" y="336913"/>
            <a:ext cx="2004358" cy="1662899"/>
          </a:xfrm>
        </p:spPr>
        <p:txBody>
          <a:bodyPr/>
          <a:lstStyle>
            <a:lvl1pPr>
              <a:defRPr sz="1039"/>
            </a:lvl1pPr>
            <a:lvl2pPr>
              <a:defRPr sz="909"/>
            </a:lvl2pPr>
            <a:lvl3pPr>
              <a:defRPr sz="779"/>
            </a:lvl3pPr>
            <a:lvl4pPr>
              <a:defRPr sz="649"/>
            </a:lvl4pPr>
            <a:lvl5pPr>
              <a:defRPr sz="649"/>
            </a:lvl5pPr>
            <a:lvl6pPr>
              <a:defRPr sz="649"/>
            </a:lvl6pPr>
            <a:lvl7pPr>
              <a:defRPr sz="649"/>
            </a:lvl7pPr>
            <a:lvl8pPr>
              <a:defRPr sz="649"/>
            </a:lvl8pPr>
            <a:lvl9pPr>
              <a:defRPr sz="6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3" y="701992"/>
            <a:ext cx="1276953" cy="1300528"/>
          </a:xfrm>
        </p:spPr>
        <p:txBody>
          <a:bodyPr/>
          <a:lstStyle>
            <a:lvl1pPr marL="0" indent="0">
              <a:buNone/>
              <a:defRPr sz="520"/>
            </a:lvl1pPr>
            <a:lvl2pPr marL="148453" indent="0">
              <a:buNone/>
              <a:defRPr sz="455"/>
            </a:lvl2pPr>
            <a:lvl3pPr marL="296906" indent="0">
              <a:buNone/>
              <a:defRPr sz="390"/>
            </a:lvl3pPr>
            <a:lvl4pPr marL="445359" indent="0">
              <a:buNone/>
              <a:defRPr sz="325"/>
            </a:lvl4pPr>
            <a:lvl5pPr marL="593811" indent="0">
              <a:buNone/>
              <a:defRPr sz="325"/>
            </a:lvl5pPr>
            <a:lvl6pPr marL="742264" indent="0">
              <a:buNone/>
              <a:defRPr sz="325"/>
            </a:lvl6pPr>
            <a:lvl7pPr marL="890717" indent="0">
              <a:buNone/>
              <a:defRPr sz="325"/>
            </a:lvl7pPr>
            <a:lvl8pPr marL="1039170" indent="0">
              <a:buNone/>
              <a:defRPr sz="325"/>
            </a:lvl8pPr>
            <a:lvl9pPr marL="1187623" indent="0">
              <a:buNone/>
              <a:defRPr sz="3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9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3" y="155998"/>
            <a:ext cx="1276953" cy="545994"/>
          </a:xfrm>
        </p:spPr>
        <p:txBody>
          <a:bodyPr anchor="b"/>
          <a:lstStyle>
            <a:lvl1pPr>
              <a:defRPr sz="1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186" y="336913"/>
            <a:ext cx="2004358" cy="1662899"/>
          </a:xfrm>
        </p:spPr>
        <p:txBody>
          <a:bodyPr anchor="t"/>
          <a:lstStyle>
            <a:lvl1pPr marL="0" indent="0">
              <a:buNone/>
              <a:defRPr sz="1039"/>
            </a:lvl1pPr>
            <a:lvl2pPr marL="148453" indent="0">
              <a:buNone/>
              <a:defRPr sz="909"/>
            </a:lvl2pPr>
            <a:lvl3pPr marL="296906" indent="0">
              <a:buNone/>
              <a:defRPr sz="779"/>
            </a:lvl3pPr>
            <a:lvl4pPr marL="445359" indent="0">
              <a:buNone/>
              <a:defRPr sz="649"/>
            </a:lvl4pPr>
            <a:lvl5pPr marL="593811" indent="0">
              <a:buNone/>
              <a:defRPr sz="649"/>
            </a:lvl5pPr>
            <a:lvl6pPr marL="742264" indent="0">
              <a:buNone/>
              <a:defRPr sz="649"/>
            </a:lvl6pPr>
            <a:lvl7pPr marL="890717" indent="0">
              <a:buNone/>
              <a:defRPr sz="649"/>
            </a:lvl7pPr>
            <a:lvl8pPr marL="1039170" indent="0">
              <a:buNone/>
              <a:defRPr sz="649"/>
            </a:lvl8pPr>
            <a:lvl9pPr marL="1187623" indent="0">
              <a:buNone/>
              <a:defRPr sz="64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3" y="701992"/>
            <a:ext cx="1276953" cy="1300528"/>
          </a:xfrm>
        </p:spPr>
        <p:txBody>
          <a:bodyPr/>
          <a:lstStyle>
            <a:lvl1pPr marL="0" indent="0">
              <a:buNone/>
              <a:defRPr sz="520"/>
            </a:lvl1pPr>
            <a:lvl2pPr marL="148453" indent="0">
              <a:buNone/>
              <a:defRPr sz="455"/>
            </a:lvl2pPr>
            <a:lvl3pPr marL="296906" indent="0">
              <a:buNone/>
              <a:defRPr sz="390"/>
            </a:lvl3pPr>
            <a:lvl4pPr marL="445359" indent="0">
              <a:buNone/>
              <a:defRPr sz="325"/>
            </a:lvl4pPr>
            <a:lvl5pPr marL="593811" indent="0">
              <a:buNone/>
              <a:defRPr sz="325"/>
            </a:lvl5pPr>
            <a:lvl6pPr marL="742264" indent="0">
              <a:buNone/>
              <a:defRPr sz="325"/>
            </a:lvl6pPr>
            <a:lvl7pPr marL="890717" indent="0">
              <a:buNone/>
              <a:defRPr sz="325"/>
            </a:lvl7pPr>
            <a:lvl8pPr marL="1039170" indent="0">
              <a:buNone/>
              <a:defRPr sz="325"/>
            </a:lvl8pPr>
            <a:lvl9pPr marL="1187623" indent="0">
              <a:buNone/>
              <a:defRPr sz="3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197" y="124582"/>
            <a:ext cx="3414832" cy="452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197" y="622910"/>
            <a:ext cx="3414832" cy="1484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197" y="2168810"/>
            <a:ext cx="890826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E5CB-EE4E-4C6F-A58F-5B3CDE35299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494" y="2168810"/>
            <a:ext cx="1336238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202" y="2168810"/>
            <a:ext cx="890826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C969-A2D3-483C-823A-93C8E2C3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6906" rtl="0" eaLnBrk="1" latinLnBrk="0" hangingPunct="1">
        <a:lnSpc>
          <a:spcPct val="90000"/>
        </a:lnSpc>
        <a:spcBef>
          <a:spcPct val="0"/>
        </a:spcBef>
        <a:buNone/>
        <a:defRPr sz="1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26" indent="-74226" algn="l" defTabSz="29690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909" kern="1200">
          <a:solidFill>
            <a:schemeClr val="tx1"/>
          </a:solidFill>
          <a:latin typeface="+mn-lt"/>
          <a:ea typeface="+mn-ea"/>
          <a:cs typeface="+mn-cs"/>
        </a:defRPr>
      </a:lvl1pPr>
      <a:lvl2pPr marL="222679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779" kern="1200">
          <a:solidFill>
            <a:schemeClr val="tx1"/>
          </a:solidFill>
          <a:latin typeface="+mn-lt"/>
          <a:ea typeface="+mn-ea"/>
          <a:cs typeface="+mn-cs"/>
        </a:defRPr>
      </a:lvl2pPr>
      <a:lvl3pPr marL="371132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649" kern="1200">
          <a:solidFill>
            <a:schemeClr val="tx1"/>
          </a:solidFill>
          <a:latin typeface="+mn-lt"/>
          <a:ea typeface="+mn-ea"/>
          <a:cs typeface="+mn-cs"/>
        </a:defRPr>
      </a:lvl3pPr>
      <a:lvl4pPr marL="519585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584" kern="1200">
          <a:solidFill>
            <a:schemeClr val="tx1"/>
          </a:solidFill>
          <a:latin typeface="+mn-lt"/>
          <a:ea typeface="+mn-ea"/>
          <a:cs typeface="+mn-cs"/>
        </a:defRPr>
      </a:lvl4pPr>
      <a:lvl5pPr marL="668038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584" kern="1200">
          <a:solidFill>
            <a:schemeClr val="tx1"/>
          </a:solidFill>
          <a:latin typeface="+mn-lt"/>
          <a:ea typeface="+mn-ea"/>
          <a:cs typeface="+mn-cs"/>
        </a:defRPr>
      </a:lvl5pPr>
      <a:lvl6pPr marL="816491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584" kern="1200">
          <a:solidFill>
            <a:schemeClr val="tx1"/>
          </a:solidFill>
          <a:latin typeface="+mn-lt"/>
          <a:ea typeface="+mn-ea"/>
          <a:cs typeface="+mn-cs"/>
        </a:defRPr>
      </a:lvl6pPr>
      <a:lvl7pPr marL="964943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584" kern="1200">
          <a:solidFill>
            <a:schemeClr val="tx1"/>
          </a:solidFill>
          <a:latin typeface="+mn-lt"/>
          <a:ea typeface="+mn-ea"/>
          <a:cs typeface="+mn-cs"/>
        </a:defRPr>
      </a:lvl7pPr>
      <a:lvl8pPr marL="1113396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584" kern="1200">
          <a:solidFill>
            <a:schemeClr val="tx1"/>
          </a:solidFill>
          <a:latin typeface="+mn-lt"/>
          <a:ea typeface="+mn-ea"/>
          <a:cs typeface="+mn-cs"/>
        </a:defRPr>
      </a:lvl8pPr>
      <a:lvl9pPr marL="1261849" indent="-74226" algn="l" defTabSz="296906" rtl="0" eaLnBrk="1" latinLnBrk="0" hangingPunct="1">
        <a:lnSpc>
          <a:spcPct val="90000"/>
        </a:lnSpc>
        <a:spcBef>
          <a:spcPts val="162"/>
        </a:spcBef>
        <a:buFont typeface="Arial" panose="020B0604020202020204" pitchFamily="34" charset="0"/>
        <a:buChar char="•"/>
        <a:defRPr sz="5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1pPr>
      <a:lvl2pPr marL="148453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2pPr>
      <a:lvl3pPr marL="296906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3pPr>
      <a:lvl4pPr marL="445359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4pPr>
      <a:lvl5pPr marL="593811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5pPr>
      <a:lvl6pPr marL="742264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6pPr>
      <a:lvl7pPr marL="890717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7pPr>
      <a:lvl8pPr marL="1039170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8pPr>
      <a:lvl9pPr marL="1187623" algn="l" defTabSz="296906" rtl="0" eaLnBrk="1" latinLnBrk="0" hangingPunct="1">
        <a:defRPr sz="5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5191FC-1CA3-B1DB-AC15-25CFE6C3DF5E}"/>
              </a:ext>
            </a:extLst>
          </p:cNvPr>
          <p:cNvSpPr txBox="1"/>
          <p:nvPr/>
        </p:nvSpPr>
        <p:spPr>
          <a:xfrm>
            <a:off x="2582724" y="432977"/>
            <a:ext cx="738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3939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0.00</a:t>
            </a:r>
          </a:p>
        </p:txBody>
      </p:sp>
    </p:spTree>
    <p:extLst>
      <p:ext uri="{BB962C8B-B14F-4D97-AF65-F5344CB8AC3E}">
        <p14:creationId xmlns:p14="http://schemas.microsoft.com/office/powerpoint/2010/main" val="3384494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D31517420B6F40ADD73CDE548489D7" ma:contentTypeVersion="20" ma:contentTypeDescription="Create a new document." ma:contentTypeScope="" ma:versionID="b9e5f5fffca2e6734f604c17bbdb01d0">
  <xsd:schema xmlns:xsd="http://www.w3.org/2001/XMLSchema" xmlns:xs="http://www.w3.org/2001/XMLSchema" xmlns:p="http://schemas.microsoft.com/office/2006/metadata/properties" xmlns:ns1="http://schemas.microsoft.com/sharepoint/v3" xmlns:ns2="c5045fdb-ad56-4f2c-9625-d2c966814990" xmlns:ns3="beabffdd-f895-498e-bca3-6a06a5cc11bd" xmlns:ns4="ef9d86a0-4cbe-4580-b255-8959531a9a42" targetNamespace="http://schemas.microsoft.com/office/2006/metadata/properties" ma:root="true" ma:fieldsID="bef8f7809addd0cdb6f4137c24e98774" ns1:_="" ns2:_="" ns3:_="" ns4:_="">
    <xsd:import namespace="http://schemas.microsoft.com/sharepoint/v3"/>
    <xsd:import namespace="c5045fdb-ad56-4f2c-9625-d2c966814990"/>
    <xsd:import namespace="beabffdd-f895-498e-bca3-6a06a5cc11bd"/>
    <xsd:import namespace="ef9d86a0-4cbe-4580-b255-8959531a9a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3:TaxCatchAll" minOccurs="0"/>
                <xsd:element ref="ns2:lcf76f155ced4ddcb4097134ff3c332f" minOccurs="0"/>
                <xsd:element ref="ns2:MediaServiceLoca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045fdb-ad56-4f2c-9625-d2c966814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2a045d8-90e8-4665-9d3f-3da33b2139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bffdd-f895-498e-bca3-6a06a5cc11b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57a60b9-87a1-4ebb-ab90-b8c550fbbd47}" ma:internalName="TaxCatchAll" ma:showField="CatchAllData" ma:web="beabffdd-f895-498e-bca3-6a06a5cc11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d86a0-4cbe-4580-b255-8959531a9a42" elementFormDefault="qualified">
    <xsd:import namespace="http://schemas.microsoft.com/office/2006/documentManagement/types"/>
    <xsd:import namespace="http://schemas.microsoft.com/office/infopath/2007/PartnerControls"/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C289F8-F845-4DE1-BADE-1982197012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5045fdb-ad56-4f2c-9625-d2c966814990"/>
    <ds:schemaRef ds:uri="beabffdd-f895-498e-bca3-6a06a5cc11bd"/>
    <ds:schemaRef ds:uri="ef9d86a0-4cbe-4580-b255-8959531a9a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0799E7-BE30-47E8-9862-D326D617C1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Harding</dc:creator>
  <cp:lastModifiedBy>Caitlin Wyllie</cp:lastModifiedBy>
  <cp:revision>4</cp:revision>
  <dcterms:created xsi:type="dcterms:W3CDTF">2023-04-27T22:41:07Z</dcterms:created>
  <dcterms:modified xsi:type="dcterms:W3CDTF">2023-05-31T03:55:48Z</dcterms:modified>
</cp:coreProperties>
</file>